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6B470-D91E-463E-8E0E-1A4FA9FB1DFF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84F73-E77C-4252-9902-D3260AC30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4F73-E77C-4252-9902-D3260AC3050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25FB9C-B9CA-4A1C-B6D0-749B63B4ACED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3D546E-0A85-4CEE-9553-499A06E614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Depa" TargetMode="External"/><Relationship Id="rId2" Type="http://schemas.openxmlformats.org/officeDocument/2006/relationships/hyperlink" Target="https://id.wikipedia.org/wiki/Met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d.wikipedia.org/wiki/Mawar_Kompas" TargetMode="External"/><Relationship Id="rId4" Type="http://schemas.openxmlformats.org/officeDocument/2006/relationships/hyperlink" Target="https://id.wikipedia.org/wiki/Kak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PERENCANAAN PELAYARAN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286000"/>
            <a:ext cx="6705600" cy="38100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devinisi</a:t>
            </a:r>
            <a:r>
              <a:rPr lang="en-US" sz="2400" dirty="0" smtClean="0"/>
              <a:t> </a:t>
            </a:r>
            <a:r>
              <a:rPr lang="en-US" sz="2400" dirty="0" err="1"/>
              <a:t>t</a:t>
            </a:r>
            <a:r>
              <a:rPr lang="en-US" sz="2400" dirty="0" err="1" smtClean="0"/>
              <a:t>entang</a:t>
            </a:r>
            <a:r>
              <a:rPr lang="en-US" sz="2400" dirty="0" smtClean="0"/>
              <a:t>  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Pelayaran</a:t>
            </a:r>
            <a:endParaRPr lang="en-US" sz="24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skala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kegunaannya</a:t>
            </a:r>
            <a:endParaRPr lang="en-US" sz="24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Mengenali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mengerti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tanda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simbol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singkatan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peta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000" b="1" dirty="0" err="1" smtClean="0"/>
              <a:t>Tujuan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Pembelajaran</a:t>
            </a:r>
            <a:r>
              <a:rPr lang="en-US" sz="2000" dirty="0" smtClean="0"/>
              <a:t>: </a:t>
            </a:r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mempelajari</a:t>
            </a:r>
            <a:r>
              <a:rPr lang="en-US" sz="2000" dirty="0" smtClean="0"/>
              <a:t> </a:t>
            </a:r>
            <a:r>
              <a:rPr lang="en-US" sz="2000" dirty="0" err="1" smtClean="0"/>
              <a:t>materi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taruna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menjelaskan</a:t>
            </a:r>
            <a:r>
              <a:rPr lang="en-US" sz="2000" dirty="0" smtClean="0"/>
              <a:t> </a:t>
            </a:r>
            <a:r>
              <a:rPr lang="en-US" sz="2000" dirty="0" err="1" smtClean="0"/>
              <a:t>skala</a:t>
            </a:r>
            <a:r>
              <a:rPr lang="en-US" sz="2000" dirty="0" smtClean="0"/>
              <a:t> </a:t>
            </a:r>
            <a:r>
              <a:rPr lang="en-US" sz="2000" dirty="0" err="1" smtClean="0"/>
              <a:t>peta</a:t>
            </a:r>
            <a:r>
              <a:rPr lang="en-US" sz="2000" dirty="0" smtClean="0"/>
              <a:t>, </a:t>
            </a:r>
            <a:r>
              <a:rPr lang="en-US" sz="2000" dirty="0" err="1" smtClean="0"/>
              <a:t>kegunaan</a:t>
            </a:r>
            <a:r>
              <a:rPr lang="en-US" sz="2000" dirty="0" smtClean="0"/>
              <a:t> </a:t>
            </a:r>
            <a:r>
              <a:rPr lang="en-US" sz="2000" dirty="0" err="1" smtClean="0"/>
              <a:t>peta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simbol-simbol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keterangan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peta</a:t>
            </a:r>
            <a:r>
              <a:rPr lang="en-US" sz="2000" dirty="0" smtClean="0"/>
              <a:t> 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merencanakan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176278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Pertemuan</a:t>
            </a:r>
            <a:r>
              <a:rPr lang="en-US" sz="2800" dirty="0" smtClean="0"/>
              <a:t> </a:t>
            </a:r>
            <a:r>
              <a:rPr lang="en-US" sz="2800" dirty="0" smtClean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Pembagian</a:t>
            </a:r>
            <a:r>
              <a:rPr lang="en-US" b="1" dirty="0" smtClean="0"/>
              <a:t> </a:t>
            </a:r>
            <a:r>
              <a:rPr lang="en-US" b="1" dirty="0" err="1" smtClean="0"/>
              <a:t>Peta</a:t>
            </a:r>
            <a:r>
              <a:rPr lang="en-US" b="1" dirty="0" smtClean="0"/>
              <a:t> 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Kegunaan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Skallanya</a:t>
            </a:r>
            <a:endParaRPr lang="en-US" b="1" dirty="0" smtClean="0"/>
          </a:p>
          <a:p>
            <a:pPr fontAlgn="base">
              <a:buNone/>
            </a:pPr>
            <a:endParaRPr lang="en-US" dirty="0" smtClean="0"/>
          </a:p>
          <a:p>
            <a:pPr fontAlgn="base"/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Ichtisar</a:t>
            </a:r>
            <a:r>
              <a:rPr lang="en-US" dirty="0" smtClean="0"/>
              <a:t> .</a:t>
            </a:r>
          </a:p>
          <a:p>
            <a:pPr fontAlgn="base">
              <a:buNone/>
            </a:pPr>
            <a:r>
              <a:rPr lang="en-US" dirty="0" smtClean="0"/>
              <a:t>    ¨</a:t>
            </a:r>
            <a:r>
              <a:rPr lang="en-US" dirty="0" err="1" smtClean="0"/>
              <a:t>Skalla</a:t>
            </a:r>
            <a:r>
              <a:rPr lang="en-US" dirty="0" smtClean="0"/>
              <a:t> 1 : 60.000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¨ </a:t>
            </a:r>
            <a:r>
              <a:rPr lang="en-US" dirty="0" err="1" smtClean="0"/>
              <a:t>Skalla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¨ Details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¨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navigasi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menentukan</a:t>
            </a:r>
            <a:r>
              <a:rPr lang="en-US" dirty="0" smtClean="0"/>
              <a:t> cruise track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ketempat</a:t>
            </a:r>
            <a:r>
              <a:rPr lang="en-US" dirty="0" smtClean="0"/>
              <a:t> lain</a:t>
            </a:r>
          </a:p>
          <a:p>
            <a:pPr fontAlgn="base"/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 ( Sailing Chart )</a:t>
            </a:r>
          </a:p>
          <a:p>
            <a:pPr fontAlgn="base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Skalla</a:t>
            </a:r>
            <a:r>
              <a:rPr lang="en-US" dirty="0" smtClean="0"/>
              <a:t> 1 : 600.000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penyeberangan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endParaRPr lang="en-US" dirty="0" smtClean="0"/>
          </a:p>
          <a:p>
            <a:pPr fontAlgn="base"/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(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Haluan</a:t>
            </a:r>
            <a:r>
              <a:rPr lang="en-US" dirty="0" smtClean="0"/>
              <a:t>,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Perantau</a:t>
            </a:r>
            <a:r>
              <a:rPr lang="en-US" dirty="0" smtClean="0"/>
              <a:t>, General Chart)</a:t>
            </a:r>
          </a:p>
          <a:p>
            <a:pPr fontAlgn="base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Skalla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 smtClean="0"/>
              <a:t> </a:t>
            </a:r>
            <a:r>
              <a:rPr lang="en-US" dirty="0" err="1" smtClean="0"/>
              <a:t>kira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1 : 100.000 – 1 : 600.000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Details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ditunjukan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seteliti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pelabuhan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endParaRPr lang="en-US" dirty="0" smtClean="0"/>
          </a:p>
          <a:p>
            <a:pPr fontAlgn="base">
              <a:buNone/>
            </a:pPr>
            <a:r>
              <a:rPr lang="en-US" dirty="0" err="1" smtClean="0"/>
              <a:t>Skalla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1 : 50.000 – 1 : 100.000</a:t>
            </a:r>
            <a:br>
              <a:rPr lang="en-US" dirty="0" smtClean="0"/>
            </a:b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 / </a:t>
            </a:r>
            <a:r>
              <a:rPr lang="en-US" dirty="0" err="1" smtClean="0"/>
              <a:t>menjauhi</a:t>
            </a:r>
            <a:r>
              <a:rPr lang="en-US" dirty="0" smtClean="0"/>
              <a:t> </a:t>
            </a:r>
            <a:r>
              <a:rPr lang="en-US" dirty="0" err="1" smtClean="0"/>
              <a:t>teluk</a:t>
            </a:r>
            <a:r>
              <a:rPr lang="en-US" dirty="0" smtClean="0"/>
              <a:t>, </a:t>
            </a:r>
            <a:r>
              <a:rPr lang="en-US" dirty="0" err="1" smtClean="0"/>
              <a:t>pelabuhan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¨Details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endParaRPr lang="en-US" dirty="0" smtClean="0"/>
          </a:p>
          <a:p>
            <a:pPr fontAlgn="base"/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Penjelas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Skalla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1 : 50.000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navigasi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rawan</a:t>
            </a:r>
            <a:r>
              <a:rPr lang="en-US" dirty="0" smtClean="0"/>
              <a:t> </a:t>
            </a:r>
            <a:r>
              <a:rPr lang="en-US" dirty="0" err="1" smtClean="0"/>
              <a:t>dilayari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Details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04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Lanjutan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Lanjutan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fontAlgn="base"/>
            <a:r>
              <a:rPr lang="en-US" sz="6000" dirty="0" err="1" smtClean="0"/>
              <a:t>Peta</a:t>
            </a:r>
            <a:r>
              <a:rPr lang="en-US" sz="6000" dirty="0" smtClean="0"/>
              <a:t> </a:t>
            </a:r>
            <a:r>
              <a:rPr lang="en-US" sz="6000" dirty="0" err="1" smtClean="0"/>
              <a:t>Pelabuhan</a:t>
            </a:r>
            <a:endParaRPr lang="en-US" sz="6000" dirty="0" smtClean="0"/>
          </a:p>
          <a:p>
            <a:pPr fontAlgn="base">
              <a:buNone/>
            </a:pPr>
            <a:r>
              <a:rPr lang="en-US" sz="6000" dirty="0" smtClean="0"/>
              <a:t>       </a:t>
            </a:r>
            <a:r>
              <a:rPr lang="en-US" sz="6000" dirty="0" err="1" smtClean="0"/>
              <a:t>Skalla</a:t>
            </a:r>
            <a:r>
              <a:rPr lang="en-US" sz="6000" dirty="0" smtClean="0"/>
              <a:t> </a:t>
            </a:r>
            <a:r>
              <a:rPr lang="en-US" sz="6000" dirty="0" err="1" smtClean="0"/>
              <a:t>kira</a:t>
            </a:r>
            <a:r>
              <a:rPr lang="en-US" sz="6000" dirty="0" smtClean="0"/>
              <a:t> </a:t>
            </a:r>
            <a:r>
              <a:rPr lang="en-US" sz="6000" dirty="0" err="1" smtClean="0"/>
              <a:t>kira</a:t>
            </a:r>
            <a:r>
              <a:rPr lang="en-US" sz="6000" dirty="0" smtClean="0"/>
              <a:t> 1 : 50.000 </a:t>
            </a:r>
            <a:r>
              <a:rPr lang="en-US" sz="6000" dirty="0" err="1" smtClean="0"/>
              <a:t>atau</a:t>
            </a:r>
            <a:r>
              <a:rPr lang="en-US" sz="6000" dirty="0" smtClean="0"/>
              <a:t> </a:t>
            </a:r>
            <a:r>
              <a:rPr lang="en-US" sz="6000" dirty="0" err="1" smtClean="0"/>
              <a:t>lebih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Dipakai</a:t>
            </a:r>
            <a:r>
              <a:rPr lang="en-US" sz="6000" dirty="0" smtClean="0"/>
              <a:t> </a:t>
            </a:r>
            <a:r>
              <a:rPr lang="en-US" sz="6000" dirty="0" err="1" smtClean="0"/>
              <a:t>waktu</a:t>
            </a:r>
            <a:r>
              <a:rPr lang="en-US" sz="6000" dirty="0" smtClean="0"/>
              <a:t> </a:t>
            </a:r>
            <a:r>
              <a:rPr lang="en-US" sz="6000" dirty="0" err="1" smtClean="0"/>
              <a:t>mendekati</a:t>
            </a:r>
            <a:r>
              <a:rPr lang="en-US" sz="6000" dirty="0" smtClean="0"/>
              <a:t> / </a:t>
            </a:r>
            <a:r>
              <a:rPr lang="en-US" sz="6000" dirty="0" err="1" smtClean="0"/>
              <a:t>meninggalkan</a:t>
            </a:r>
            <a:r>
              <a:rPr lang="en-US" sz="6000" dirty="0" smtClean="0"/>
              <a:t> </a:t>
            </a:r>
            <a:r>
              <a:rPr lang="en-US" sz="6000" dirty="0" err="1" smtClean="0"/>
              <a:t>pelabuhan</a:t>
            </a:r>
            <a:r>
              <a:rPr lang="en-US" sz="6000" dirty="0" smtClean="0"/>
              <a:t> </a:t>
            </a:r>
            <a:r>
              <a:rPr lang="en-US" sz="6000" dirty="0" err="1" smtClean="0"/>
              <a:t>atau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dermaga</a:t>
            </a:r>
            <a:r>
              <a:rPr lang="en-US" sz="6000" dirty="0" smtClean="0"/>
              <a:t>, </a:t>
            </a:r>
            <a:r>
              <a:rPr lang="en-US" sz="6000" dirty="0" err="1" smtClean="0"/>
              <a:t>juga</a:t>
            </a:r>
            <a:r>
              <a:rPr lang="en-US" sz="6000" dirty="0" smtClean="0"/>
              <a:t> </a:t>
            </a:r>
            <a:r>
              <a:rPr lang="en-US" sz="6000" dirty="0" err="1" smtClean="0"/>
              <a:t>untuk</a:t>
            </a:r>
            <a:r>
              <a:rPr lang="en-US" sz="6000" dirty="0" smtClean="0"/>
              <a:t> </a:t>
            </a:r>
            <a:r>
              <a:rPr lang="en-US" sz="6000" dirty="0" err="1" smtClean="0"/>
              <a:t>merencanakan</a:t>
            </a:r>
            <a:r>
              <a:rPr lang="en-US" sz="6000" dirty="0" smtClean="0"/>
              <a:t> </a:t>
            </a:r>
            <a:r>
              <a:rPr lang="en-US" sz="6000" dirty="0" err="1" smtClean="0"/>
              <a:t>tempat</a:t>
            </a:r>
            <a:r>
              <a:rPr lang="en-US" sz="6000" dirty="0" smtClean="0"/>
              <a:t> </a:t>
            </a:r>
            <a:r>
              <a:rPr lang="en-US" sz="6000" dirty="0" err="1" smtClean="0"/>
              <a:t>berlabuh</a:t>
            </a:r>
            <a:r>
              <a:rPr lang="en-US" sz="6000" dirty="0" smtClean="0"/>
              <a:t>.</a:t>
            </a:r>
          </a:p>
          <a:p>
            <a:pPr fontAlgn="base">
              <a:buNone/>
            </a:pP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Details </a:t>
            </a:r>
            <a:r>
              <a:rPr lang="en-US" sz="6000" dirty="0" err="1" smtClean="0"/>
              <a:t>peta</a:t>
            </a:r>
            <a:r>
              <a:rPr lang="en-US" sz="6000" dirty="0" smtClean="0"/>
              <a:t> </a:t>
            </a:r>
            <a:r>
              <a:rPr lang="en-US" sz="6000" dirty="0" err="1" smtClean="0"/>
              <a:t>sangat</a:t>
            </a:r>
            <a:r>
              <a:rPr lang="en-US" sz="6000" dirty="0" smtClean="0"/>
              <a:t> (</a:t>
            </a:r>
            <a:r>
              <a:rPr lang="en-US" sz="6000" dirty="0" err="1" smtClean="0"/>
              <a:t>mutlak</a:t>
            </a:r>
            <a:r>
              <a:rPr lang="en-US" sz="6000" dirty="0" smtClean="0"/>
              <a:t>) </a:t>
            </a:r>
            <a:r>
              <a:rPr lang="en-US" sz="6000" dirty="0" err="1" smtClean="0"/>
              <a:t>diperlukan</a:t>
            </a:r>
            <a:r>
              <a:rPr lang="en-US" sz="6000" dirty="0" smtClean="0"/>
              <a:t>, </a:t>
            </a:r>
            <a:r>
              <a:rPr lang="en-US" sz="6000" dirty="0" err="1" smtClean="0"/>
              <a:t>kalau</a:t>
            </a:r>
            <a:r>
              <a:rPr lang="en-US" sz="6000" dirty="0" smtClean="0"/>
              <a:t> </a:t>
            </a:r>
            <a:r>
              <a:rPr lang="en-US" sz="6000" dirty="0" err="1" smtClean="0"/>
              <a:t>perlu</a:t>
            </a:r>
            <a:r>
              <a:rPr lang="en-US" sz="6000" dirty="0" smtClean="0"/>
              <a:t> </a:t>
            </a:r>
            <a:r>
              <a:rPr lang="en-US" sz="6000" dirty="0" err="1" smtClean="0"/>
              <a:t>lebih</a:t>
            </a:r>
            <a:r>
              <a:rPr lang="en-US" sz="6000" dirty="0" smtClean="0"/>
              <a:t> details</a:t>
            </a:r>
            <a:br>
              <a:rPr lang="en-US" sz="6000" dirty="0" smtClean="0"/>
            </a:br>
            <a:r>
              <a:rPr lang="en-US" sz="6000" dirty="0" err="1" smtClean="0"/>
              <a:t>lagi</a:t>
            </a:r>
            <a:r>
              <a:rPr lang="en-US" sz="6000" dirty="0" smtClean="0"/>
              <a:t> Yang </a:t>
            </a:r>
            <a:r>
              <a:rPr lang="en-US" sz="6000" dirty="0" err="1" smtClean="0"/>
              <a:t>tersebut</a:t>
            </a:r>
            <a:r>
              <a:rPr lang="en-US" sz="6000" dirty="0" smtClean="0"/>
              <a:t> </a:t>
            </a:r>
            <a:r>
              <a:rPr lang="en-US" sz="6000" dirty="0" err="1" smtClean="0"/>
              <a:t>diatas</a:t>
            </a:r>
            <a:r>
              <a:rPr lang="en-US" sz="6000" dirty="0" smtClean="0"/>
              <a:t> </a:t>
            </a:r>
            <a:r>
              <a:rPr lang="en-US" sz="6000" dirty="0" err="1" smtClean="0"/>
              <a:t>telah</a:t>
            </a:r>
            <a:r>
              <a:rPr lang="en-US" sz="6000" dirty="0" smtClean="0"/>
              <a:t> </a:t>
            </a:r>
            <a:r>
              <a:rPr lang="en-US" sz="6000" dirty="0" err="1" smtClean="0"/>
              <a:t>diterangkan</a:t>
            </a:r>
            <a:r>
              <a:rPr lang="en-US" sz="6000" dirty="0" smtClean="0"/>
              <a:t> </a:t>
            </a:r>
            <a:r>
              <a:rPr lang="en-US" sz="6000" dirty="0" err="1" smtClean="0"/>
              <a:t>mengenai</a:t>
            </a:r>
            <a:r>
              <a:rPr lang="en-US" sz="6000" dirty="0" smtClean="0"/>
              <a:t> </a:t>
            </a:r>
            <a:r>
              <a:rPr lang="en-US" sz="6000" dirty="0" err="1" smtClean="0"/>
              <a:t>skalla</a:t>
            </a:r>
            <a:r>
              <a:rPr lang="en-US" sz="6000" dirty="0" smtClean="0"/>
              <a:t> </a:t>
            </a:r>
            <a:r>
              <a:rPr lang="en-US" sz="6000" dirty="0" err="1" smtClean="0"/>
              <a:t>peta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pembagian</a:t>
            </a:r>
            <a:r>
              <a:rPr lang="en-US" sz="6000" dirty="0" smtClean="0"/>
              <a:t> </a:t>
            </a:r>
            <a:r>
              <a:rPr lang="en-US" sz="6000" dirty="0" err="1" smtClean="0"/>
              <a:t>peta</a:t>
            </a:r>
            <a:r>
              <a:rPr lang="en-US" sz="6000" dirty="0" smtClean="0"/>
              <a:t> </a:t>
            </a:r>
            <a:r>
              <a:rPr lang="en-US" sz="6000" dirty="0" err="1" smtClean="0"/>
              <a:t>menurut</a:t>
            </a:r>
            <a:r>
              <a:rPr lang="en-US" sz="6000" dirty="0" smtClean="0"/>
              <a:t> </a:t>
            </a:r>
            <a:r>
              <a:rPr lang="en-US" sz="6000" dirty="0" err="1" smtClean="0"/>
              <a:t>kegunaan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skallanya</a:t>
            </a:r>
            <a:r>
              <a:rPr lang="en-US" sz="6000" dirty="0" smtClean="0"/>
              <a:t>, </a:t>
            </a:r>
            <a:r>
              <a:rPr lang="en-US" sz="6000" dirty="0" err="1" smtClean="0"/>
              <a:t>namun</a:t>
            </a:r>
            <a:r>
              <a:rPr lang="en-US" sz="6000" dirty="0" smtClean="0"/>
              <a:t> </a:t>
            </a:r>
            <a:r>
              <a:rPr lang="en-US" sz="6000" dirty="0" err="1" smtClean="0"/>
              <a:t>masih</a:t>
            </a:r>
            <a:r>
              <a:rPr lang="en-US" sz="6000" dirty="0" smtClean="0"/>
              <a:t> </a:t>
            </a:r>
            <a:r>
              <a:rPr lang="en-US" sz="6000" dirty="0" err="1" smtClean="0"/>
              <a:t>ada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keterangan</a:t>
            </a:r>
            <a:r>
              <a:rPr lang="en-US" sz="6000" dirty="0" smtClean="0"/>
              <a:t> </a:t>
            </a:r>
            <a:r>
              <a:rPr lang="en-US" sz="6000" dirty="0" err="1" smtClean="0"/>
              <a:t>keterangan</a:t>
            </a:r>
            <a:r>
              <a:rPr lang="en-US" sz="6000" dirty="0" smtClean="0"/>
              <a:t> </a:t>
            </a:r>
            <a:r>
              <a:rPr lang="en-US" sz="6000" dirty="0" err="1" smtClean="0"/>
              <a:t>lainnya</a:t>
            </a:r>
            <a:r>
              <a:rPr lang="en-US" sz="6000" dirty="0" smtClean="0"/>
              <a:t> yang </a:t>
            </a:r>
            <a:r>
              <a:rPr lang="en-US" sz="6000" dirty="0" err="1" smtClean="0"/>
              <a:t>dapat</a:t>
            </a:r>
            <a:r>
              <a:rPr lang="en-US" sz="6000" dirty="0" smtClean="0"/>
              <a:t> </a:t>
            </a:r>
            <a:r>
              <a:rPr lang="en-US" sz="6000" dirty="0" err="1" smtClean="0"/>
              <a:t>juga</a:t>
            </a:r>
            <a:r>
              <a:rPr lang="en-US" sz="6000" dirty="0" smtClean="0"/>
              <a:t> </a:t>
            </a:r>
            <a:r>
              <a:rPr lang="en-US" sz="6000" dirty="0" err="1" smtClean="0"/>
              <a:t>menyimpulkan</a:t>
            </a:r>
            <a:r>
              <a:rPr lang="en-US" sz="6000" dirty="0" smtClean="0"/>
              <a:t> </a:t>
            </a:r>
            <a:r>
              <a:rPr lang="en-US" sz="6000" dirty="0" err="1" smtClean="0"/>
              <a:t>bahwa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peta</a:t>
            </a:r>
            <a:r>
              <a:rPr lang="en-US" sz="6000" dirty="0" smtClean="0"/>
              <a:t> yang </a:t>
            </a:r>
            <a:r>
              <a:rPr lang="en-US" sz="6000" dirty="0" err="1" smtClean="0"/>
              <a:t>digunakan</a:t>
            </a:r>
            <a:r>
              <a:rPr lang="en-US" sz="6000" dirty="0" smtClean="0"/>
              <a:t> </a:t>
            </a:r>
            <a:r>
              <a:rPr lang="en-US" sz="6000" dirty="0" err="1" smtClean="0"/>
              <a:t>adalah</a:t>
            </a:r>
            <a:r>
              <a:rPr lang="en-US" sz="6000" dirty="0" smtClean="0"/>
              <a:t> </a:t>
            </a:r>
            <a:r>
              <a:rPr lang="en-US" sz="6000" dirty="0" err="1" smtClean="0"/>
              <a:t>baik</a:t>
            </a:r>
            <a:r>
              <a:rPr lang="en-US" sz="6000" dirty="0" smtClean="0"/>
              <a:t> </a:t>
            </a:r>
            <a:r>
              <a:rPr lang="en-US" sz="6000" dirty="0" err="1" smtClean="0"/>
              <a:t>dengan</a:t>
            </a:r>
            <a:r>
              <a:rPr lang="en-US" sz="6000" dirty="0" smtClean="0"/>
              <a:t> details yang </a:t>
            </a:r>
            <a:r>
              <a:rPr lang="en-US" sz="6000" dirty="0" err="1" smtClean="0"/>
              <a:t>jelas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lengkap</a:t>
            </a:r>
            <a:r>
              <a:rPr lang="en-US" sz="6000" dirty="0" smtClean="0"/>
              <a:t>.</a:t>
            </a:r>
          </a:p>
          <a:p>
            <a:pPr fontAlgn="base">
              <a:buNone/>
            </a:pP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b="1" dirty="0" err="1" smtClean="0"/>
              <a:t>Keterangan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keterangan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umum</a:t>
            </a:r>
            <a:r>
              <a:rPr lang="en-US" sz="6000" b="1" dirty="0" smtClean="0"/>
              <a:t>/details yang </a:t>
            </a:r>
            <a:r>
              <a:rPr lang="en-US" sz="6000" b="1" dirty="0" err="1" smtClean="0"/>
              <a:t>terdapat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dalam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b="1" dirty="0" err="1" smtClean="0"/>
              <a:t>peta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laut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Setelah</a:t>
            </a:r>
            <a:r>
              <a:rPr lang="en-US" sz="6000" dirty="0" smtClean="0"/>
              <a:t> </a:t>
            </a:r>
            <a:r>
              <a:rPr lang="en-US" sz="6000" dirty="0" err="1" smtClean="0"/>
              <a:t>dirinci</a:t>
            </a:r>
            <a:r>
              <a:rPr lang="en-US" sz="6000" dirty="0" smtClean="0"/>
              <a:t> </a:t>
            </a:r>
            <a:r>
              <a:rPr lang="en-US" sz="6000" dirty="0" err="1" smtClean="0"/>
              <a:t>tentang</a:t>
            </a:r>
            <a:r>
              <a:rPr lang="en-US" sz="6000" dirty="0" smtClean="0"/>
              <a:t> </a:t>
            </a:r>
            <a:r>
              <a:rPr lang="en-US" sz="6000" dirty="0" err="1" smtClean="0"/>
              <a:t>peta</a:t>
            </a:r>
            <a:r>
              <a:rPr lang="en-US" sz="6000" dirty="0" smtClean="0"/>
              <a:t> </a:t>
            </a:r>
            <a:r>
              <a:rPr lang="en-US" sz="6000" dirty="0" err="1" smtClean="0"/>
              <a:t>tersebut</a:t>
            </a:r>
            <a:r>
              <a:rPr lang="en-US" sz="6000" dirty="0" smtClean="0"/>
              <a:t> </a:t>
            </a:r>
            <a:r>
              <a:rPr lang="en-US" sz="6000" dirty="0" err="1" smtClean="0"/>
              <a:t>diatas</a:t>
            </a:r>
            <a:r>
              <a:rPr lang="en-US" sz="6000" dirty="0" smtClean="0"/>
              <a:t> </a:t>
            </a:r>
            <a:r>
              <a:rPr lang="en-US" sz="6000" dirty="0" err="1" smtClean="0"/>
              <a:t>maka</a:t>
            </a:r>
            <a:r>
              <a:rPr lang="en-US" sz="6000" dirty="0" smtClean="0"/>
              <a:t> </a:t>
            </a:r>
            <a:r>
              <a:rPr lang="en-US" sz="6000" dirty="0" err="1" smtClean="0"/>
              <a:t>taruna</a:t>
            </a:r>
            <a:r>
              <a:rPr lang="en-US" sz="6000" dirty="0" smtClean="0"/>
              <a:t> </a:t>
            </a:r>
            <a:r>
              <a:rPr lang="en-US" sz="6000" dirty="0" err="1" smtClean="0"/>
              <a:t>diharapkan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dapat</a:t>
            </a:r>
            <a:r>
              <a:rPr lang="en-US" sz="6000" dirty="0" smtClean="0"/>
              <a:t> </a:t>
            </a:r>
            <a:r>
              <a:rPr lang="en-US" sz="6000" dirty="0" err="1" smtClean="0"/>
              <a:t>juga</a:t>
            </a:r>
            <a:r>
              <a:rPr lang="en-US" sz="6000" dirty="0" smtClean="0"/>
              <a:t> </a:t>
            </a:r>
            <a:r>
              <a:rPr lang="en-US" sz="6000" dirty="0" err="1" smtClean="0"/>
              <a:t>membaca</a:t>
            </a:r>
            <a:r>
              <a:rPr lang="en-US" sz="6000" dirty="0" smtClean="0"/>
              <a:t> details </a:t>
            </a:r>
            <a:r>
              <a:rPr lang="en-US" sz="6000" dirty="0" err="1" smtClean="0"/>
              <a:t>sebuah</a:t>
            </a:r>
            <a:r>
              <a:rPr lang="en-US" sz="6000" dirty="0" smtClean="0"/>
              <a:t> </a:t>
            </a:r>
            <a:r>
              <a:rPr lang="en-US" sz="6000" dirty="0" err="1" smtClean="0"/>
              <a:t>peta</a:t>
            </a:r>
            <a:r>
              <a:rPr lang="en-US" sz="6000" dirty="0" smtClean="0"/>
              <a:t> yang </a:t>
            </a:r>
            <a:r>
              <a:rPr lang="en-US" sz="6000" dirty="0" err="1" smtClean="0"/>
              <a:t>akan</a:t>
            </a:r>
            <a:r>
              <a:rPr lang="en-US" sz="6000" dirty="0" smtClean="0"/>
              <a:t> / </a:t>
            </a:r>
            <a:r>
              <a:rPr lang="en-US" sz="6000" dirty="0" err="1" smtClean="0"/>
              <a:t>sementara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err="1" smtClean="0"/>
              <a:t>dipakainya</a:t>
            </a:r>
            <a:r>
              <a:rPr lang="en-US" sz="6000" dirty="0" smtClean="0"/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1.3   Data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smtClean="0"/>
              <a:t>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1800" dirty="0" smtClean="0"/>
              <a:t>(</a:t>
            </a:r>
            <a:r>
              <a:rPr lang="en-US" sz="1800" dirty="0" err="1" smtClean="0"/>
              <a:t>sumber</a:t>
            </a:r>
            <a:r>
              <a:rPr lang="en-US" sz="1800" dirty="0" smtClean="0"/>
              <a:t>: Wikipedia)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pantai</a:t>
            </a:r>
            <a:r>
              <a:rPr lang="en-US" sz="2800" dirty="0" smtClean="0"/>
              <a:t>/</a:t>
            </a:r>
            <a:r>
              <a:rPr lang="en-US" sz="2800" dirty="0" err="1" smtClean="0"/>
              <a:t>kontur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Kedalamam</a:t>
            </a:r>
            <a:r>
              <a:rPr lang="en-US" sz="2800" dirty="0" smtClean="0"/>
              <a:t> air </a:t>
            </a:r>
            <a:r>
              <a:rPr lang="en-US" sz="2800" dirty="0" err="1" smtClean="0"/>
              <a:t>laut</a:t>
            </a:r>
            <a:endParaRPr lang="en-US" sz="2800" dirty="0" smtClean="0"/>
          </a:p>
          <a:p>
            <a:r>
              <a:rPr lang="en-US" sz="2800" dirty="0" err="1" smtClean="0"/>
              <a:t>Muka</a:t>
            </a:r>
            <a:r>
              <a:rPr lang="en-US" sz="2800" dirty="0" smtClean="0"/>
              <a:t> </a:t>
            </a:r>
            <a:r>
              <a:rPr lang="en-US" sz="2800" dirty="0" err="1" smtClean="0"/>
              <a:t>surutan</a:t>
            </a:r>
            <a:endParaRPr lang="en-US" sz="2800" dirty="0" smtClean="0"/>
          </a:p>
          <a:p>
            <a:r>
              <a:rPr lang="en-US" sz="2800" dirty="0" err="1" smtClean="0"/>
              <a:t>Suar</a:t>
            </a:r>
            <a:r>
              <a:rPr lang="en-US" sz="2800" dirty="0" smtClean="0"/>
              <a:t>, </a:t>
            </a:r>
            <a:r>
              <a:rPr lang="en-US" sz="2800" dirty="0" err="1" smtClean="0"/>
              <a:t>pelampung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suar</a:t>
            </a:r>
            <a:r>
              <a:rPr lang="en-US" sz="2800" dirty="0" smtClean="0"/>
              <a:t> </a:t>
            </a:r>
            <a:r>
              <a:rPr lang="en-US" sz="2800" dirty="0" err="1" smtClean="0"/>
              <a:t>penuntun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endParaRPr lang="en-US" sz="2800" dirty="0" smtClean="0"/>
          </a:p>
          <a:p>
            <a:r>
              <a:rPr lang="en-US" sz="2800" dirty="0" err="1" smtClean="0"/>
              <a:t>Alur</a:t>
            </a:r>
            <a:r>
              <a:rPr lang="en-US" sz="2800" dirty="0" smtClean="0"/>
              <a:t> </a:t>
            </a:r>
            <a:r>
              <a:rPr lang="en-US" sz="2800" dirty="0" err="1" smtClean="0"/>
              <a:t>pelayaran</a:t>
            </a:r>
            <a:r>
              <a:rPr lang="en-US" sz="2800" dirty="0" smtClean="0"/>
              <a:t>, </a:t>
            </a:r>
            <a:r>
              <a:rPr lang="en-US" sz="2800" dirty="0" err="1" smtClean="0"/>
              <a:t>tempat</a:t>
            </a:r>
            <a:r>
              <a:rPr lang="en-US" sz="2800" dirty="0" smtClean="0"/>
              <a:t> </a:t>
            </a:r>
            <a:r>
              <a:rPr lang="en-US" sz="2800" dirty="0" err="1" smtClean="0"/>
              <a:t>berlabuh</a:t>
            </a:r>
            <a:r>
              <a:rPr lang="en-US" sz="2800" dirty="0" smtClean="0"/>
              <a:t>, </a:t>
            </a:r>
            <a:r>
              <a:rPr lang="en-US" sz="2800" dirty="0" err="1" smtClean="0"/>
              <a:t>pintu</a:t>
            </a:r>
            <a:r>
              <a:rPr lang="en-US" sz="2800" dirty="0" smtClean="0"/>
              <a:t> dam </a:t>
            </a:r>
            <a:r>
              <a:rPr lang="en-US" sz="2800" dirty="0" err="1" smtClean="0"/>
              <a:t>pelabuhan</a:t>
            </a:r>
            <a:endParaRPr lang="en-US" sz="2800" dirty="0" smtClean="0"/>
          </a:p>
          <a:p>
            <a:r>
              <a:rPr lang="en-US" sz="2800" dirty="0" err="1" smtClean="0"/>
              <a:t>Daratan</a:t>
            </a:r>
            <a:endParaRPr lang="en-US" sz="2800" dirty="0" smtClean="0"/>
          </a:p>
          <a:p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 (</a:t>
            </a:r>
            <a:r>
              <a:rPr lang="en-US" sz="2800" dirty="0" err="1" smtClean="0"/>
              <a:t>Nomor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judul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skala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koreksi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proyeksi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peringatan</a:t>
            </a:r>
            <a:r>
              <a:rPr lang="en-US" sz="2800" dirty="0" smtClean="0"/>
              <a:t>, </a:t>
            </a:r>
            <a:r>
              <a:rPr lang="en-US" sz="2800" dirty="0" err="1" smtClean="0"/>
              <a:t>edisi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, </a:t>
            </a:r>
            <a:r>
              <a:rPr lang="en-US" sz="2800" dirty="0" err="1" smtClean="0"/>
              <a:t>satuan</a:t>
            </a:r>
            <a:r>
              <a:rPr lang="en-US" sz="2800" dirty="0" smtClean="0"/>
              <a:t> </a:t>
            </a:r>
            <a:r>
              <a:rPr lang="en-US" sz="2800" dirty="0" err="1" smtClean="0"/>
              <a:t>kedalaman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r>
              <a:rPr lang="en-US" sz="2800" dirty="0" smtClean="0"/>
              <a:t>)</a:t>
            </a:r>
          </a:p>
          <a:p>
            <a:r>
              <a:rPr lang="en-US" sz="2800" dirty="0" err="1" smtClean="0"/>
              <a:t>Bahaya</a:t>
            </a:r>
            <a:r>
              <a:rPr lang="en-US" sz="2800" dirty="0" smtClean="0"/>
              <a:t> </a:t>
            </a:r>
            <a:r>
              <a:rPr lang="en-US" sz="2800" dirty="0" err="1" smtClean="0"/>
              <a:t>navigasi</a:t>
            </a:r>
            <a:r>
              <a:rPr lang="en-US" sz="2800" dirty="0" smtClean="0"/>
              <a:t> (</a:t>
            </a:r>
            <a:r>
              <a:rPr lang="en-US" sz="2800" dirty="0" err="1" smtClean="0"/>
              <a:t>Kerangka</a:t>
            </a:r>
            <a:r>
              <a:rPr lang="en-US" sz="2800" dirty="0" smtClean="0"/>
              <a:t> </a:t>
            </a:r>
            <a:r>
              <a:rPr lang="en-US" sz="2800" dirty="0" err="1" smtClean="0"/>
              <a:t>kapal</a:t>
            </a:r>
            <a:r>
              <a:rPr lang="en-US" sz="2800" dirty="0" smtClean="0"/>
              <a:t>, </a:t>
            </a:r>
            <a:r>
              <a:rPr lang="en-US" sz="2800" dirty="0" err="1" smtClean="0"/>
              <a:t>karang</a:t>
            </a:r>
            <a:r>
              <a:rPr lang="en-US" sz="2800" dirty="0" smtClean="0"/>
              <a:t>, </a:t>
            </a:r>
            <a:r>
              <a:rPr lang="en-US" sz="2800" dirty="0" err="1" smtClean="0"/>
              <a:t>gosong</a:t>
            </a:r>
            <a:r>
              <a:rPr lang="en-US" sz="2800" dirty="0" smtClean="0"/>
              <a:t>, </a:t>
            </a:r>
            <a:r>
              <a:rPr lang="en-US" sz="2800" dirty="0" err="1" smtClean="0"/>
              <a:t>ranjau</a:t>
            </a:r>
            <a:r>
              <a:rPr lang="en-US" sz="2800" dirty="0" smtClean="0"/>
              <a:t>, </a:t>
            </a:r>
            <a:r>
              <a:rPr lang="en-US" sz="2800" dirty="0" err="1" smtClean="0"/>
              <a:t>kabel</a:t>
            </a:r>
            <a:r>
              <a:rPr lang="en-US" sz="2800" dirty="0" smtClean="0"/>
              <a:t>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r>
              <a:rPr lang="en-US" sz="2800" dirty="0" smtClean="0"/>
              <a:t>, </a:t>
            </a:r>
            <a:r>
              <a:rPr lang="en-US" sz="2800" dirty="0" err="1" smtClean="0"/>
              <a:t>pipa</a:t>
            </a:r>
            <a:r>
              <a:rPr lang="en-US" sz="2800" dirty="0" smtClean="0"/>
              <a:t>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r>
              <a:rPr lang="en-US" sz="2800" dirty="0" smtClean="0"/>
              <a:t>)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   </a:t>
            </a:r>
            <a:r>
              <a:rPr lang="en-US" sz="2800" dirty="0" err="1" smtClean="0"/>
              <a:t>Bagian-bagian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r>
              <a:rPr lang="en-US" sz="2800" dirty="0" smtClean="0"/>
              <a:t> 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Autofit/>
          </a:bodyPr>
          <a:lstStyle/>
          <a:p>
            <a:r>
              <a:rPr lang="en-US" sz="1800" dirty="0" err="1" smtClean="0"/>
              <a:t>Nomor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sudut</a:t>
            </a:r>
            <a:r>
              <a:rPr lang="en-US" sz="1800" dirty="0" smtClean="0"/>
              <a:t> </a:t>
            </a:r>
            <a:r>
              <a:rPr lang="en-US" sz="1800" dirty="0" err="1" smtClean="0"/>
              <a:t>kiri</a:t>
            </a:r>
            <a:r>
              <a:rPr lang="en-US" sz="1800" dirty="0" smtClean="0"/>
              <a:t> </a:t>
            </a:r>
            <a:r>
              <a:rPr lang="en-US" sz="1800" dirty="0" err="1" smtClean="0"/>
              <a:t>atas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sudut</a:t>
            </a:r>
            <a:r>
              <a:rPr lang="en-US" sz="1800" dirty="0" smtClean="0"/>
              <a:t> </a:t>
            </a:r>
            <a:r>
              <a:rPr lang="en-US" sz="1800" dirty="0" err="1" smtClean="0"/>
              <a:t>kanan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luar</a:t>
            </a:r>
            <a:r>
              <a:rPr lang="en-US" sz="1800" dirty="0" smtClean="0"/>
              <a:t> </a:t>
            </a:r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endParaRPr lang="en-US" sz="1800" dirty="0" smtClean="0"/>
          </a:p>
          <a:p>
            <a:r>
              <a:rPr lang="en-US" sz="1800" dirty="0" err="1" smtClean="0"/>
              <a:t>Judul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tempat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mengganggu</a:t>
            </a:r>
            <a:r>
              <a:rPr lang="en-US" sz="1800" dirty="0" smtClean="0"/>
              <a:t> </a:t>
            </a:r>
            <a:r>
              <a:rPr lang="en-US" sz="1800" dirty="0" err="1" smtClean="0"/>
              <a:t>alur</a:t>
            </a:r>
            <a:r>
              <a:rPr lang="en-US" sz="1800" dirty="0" smtClean="0"/>
              <a:t> </a:t>
            </a:r>
            <a:r>
              <a:rPr lang="en-US" sz="1800" dirty="0" err="1" smtClean="0"/>
              <a:t>pelayaran</a:t>
            </a:r>
            <a:endParaRPr lang="en-US" sz="1800" dirty="0" smtClean="0"/>
          </a:p>
          <a:p>
            <a:r>
              <a:rPr lang="en-US" sz="1800" dirty="0" err="1" smtClean="0"/>
              <a:t>Skala</a:t>
            </a:r>
            <a:r>
              <a:rPr lang="en-US" sz="1800" dirty="0" smtClean="0"/>
              <a:t> </a:t>
            </a:r>
            <a:r>
              <a:rPr lang="en-US" sz="1800" dirty="0" err="1" smtClean="0"/>
              <a:t>peta,ditulis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Judul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/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satuan</a:t>
            </a:r>
            <a:r>
              <a:rPr lang="en-US" sz="1800" dirty="0" smtClean="0"/>
              <a:t> </a:t>
            </a:r>
            <a:r>
              <a:rPr lang="en-US" sz="1800" dirty="0" err="1" smtClean="0"/>
              <a:t>kedalaman</a:t>
            </a:r>
            <a:r>
              <a:rPr lang="en-US" sz="1800" dirty="0" smtClean="0"/>
              <a:t> </a:t>
            </a:r>
            <a:r>
              <a:rPr lang="en-US" sz="1800" dirty="0" err="1" smtClean="0"/>
              <a:t>laut</a:t>
            </a:r>
            <a:endParaRPr lang="en-US" sz="1800" dirty="0" smtClean="0"/>
          </a:p>
          <a:p>
            <a:r>
              <a:rPr lang="en-US" sz="1800" dirty="0" err="1" smtClean="0"/>
              <a:t>Satuan</a:t>
            </a:r>
            <a:r>
              <a:rPr lang="en-US" sz="1800" dirty="0" smtClean="0"/>
              <a:t> </a:t>
            </a:r>
            <a:r>
              <a:rPr lang="en-US" sz="1800" dirty="0" err="1" smtClean="0"/>
              <a:t>kedalam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sudut</a:t>
            </a:r>
            <a:r>
              <a:rPr lang="en-US" sz="1800" dirty="0" smtClean="0"/>
              <a:t> </a:t>
            </a:r>
            <a:r>
              <a:rPr lang="en-US" sz="1800" dirty="0" err="1" smtClean="0"/>
              <a:t>kiri</a:t>
            </a:r>
            <a:r>
              <a:rPr lang="en-US" sz="1800" dirty="0" smtClean="0"/>
              <a:t> </a:t>
            </a:r>
            <a:r>
              <a:rPr lang="en-US" sz="1800" dirty="0" err="1" smtClean="0"/>
              <a:t>atas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kanan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luar</a:t>
            </a:r>
            <a:r>
              <a:rPr lang="en-US" sz="1800" dirty="0" smtClean="0"/>
              <a:t> </a:t>
            </a:r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biasa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satuan</a:t>
            </a:r>
            <a:r>
              <a:rPr lang="en-US" sz="1800" dirty="0" smtClean="0"/>
              <a:t> </a:t>
            </a:r>
            <a:r>
              <a:rPr lang="en-US" sz="1800" dirty="0" smtClean="0">
                <a:hlinkClick r:id="rId2" tooltip="Meter"/>
              </a:rPr>
              <a:t>meter</a:t>
            </a:r>
            <a:r>
              <a:rPr lang="en-US" sz="1800" dirty="0" smtClean="0"/>
              <a:t>, </a:t>
            </a:r>
            <a:r>
              <a:rPr lang="en-US" sz="1800" dirty="0" err="1" smtClean="0">
                <a:hlinkClick r:id="rId3" tooltip="Depa"/>
              </a:rPr>
              <a:t>depa</a:t>
            </a:r>
            <a:r>
              <a:rPr lang="en-US" sz="1800" dirty="0" smtClean="0"/>
              <a:t>, </a:t>
            </a:r>
            <a:r>
              <a:rPr lang="en-US" sz="1800" dirty="0" err="1" smtClean="0"/>
              <a:t>atau</a:t>
            </a:r>
            <a:r>
              <a:rPr lang="en-US" sz="1800" dirty="0" smtClean="0"/>
              <a:t> </a:t>
            </a:r>
            <a:r>
              <a:rPr lang="en-US" sz="1800" dirty="0" smtClean="0">
                <a:hlinkClick r:id="rId4" tooltip="Kaki"/>
              </a:rPr>
              <a:t>kaki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Koreksi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kiri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endParaRPr lang="en-US" sz="1800" dirty="0" smtClean="0"/>
          </a:p>
          <a:p>
            <a:r>
              <a:rPr lang="en-US" sz="1800" dirty="0" err="1" smtClean="0"/>
              <a:t>Penerbit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ditengah-tengah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tepat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luar</a:t>
            </a:r>
            <a:r>
              <a:rPr lang="en-US" sz="1800" dirty="0" smtClean="0"/>
              <a:t> </a:t>
            </a:r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endParaRPr lang="en-US" sz="1800" dirty="0" smtClean="0"/>
          </a:p>
          <a:p>
            <a:r>
              <a:rPr lang="en-US" sz="1800" dirty="0" err="1" smtClean="0"/>
              <a:t>Edisi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disamping</a:t>
            </a:r>
            <a:r>
              <a:rPr lang="en-US" sz="1800" dirty="0" smtClean="0"/>
              <a:t> </a:t>
            </a:r>
            <a:r>
              <a:rPr lang="en-US" sz="1800" dirty="0" err="1" smtClean="0"/>
              <a:t>sebelah</a:t>
            </a:r>
            <a:r>
              <a:rPr lang="en-US" sz="1800" dirty="0" smtClean="0"/>
              <a:t> </a:t>
            </a:r>
            <a:r>
              <a:rPr lang="en-US" sz="1800" dirty="0" err="1" smtClean="0"/>
              <a:t>kanan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penerbit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luar</a:t>
            </a:r>
            <a:r>
              <a:rPr lang="en-US" sz="1800" dirty="0" smtClean="0"/>
              <a:t> </a:t>
            </a:r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endParaRPr lang="en-US" sz="1800" dirty="0" smtClean="0"/>
          </a:p>
          <a:p>
            <a:r>
              <a:rPr lang="en-US" sz="1800" dirty="0" err="1" smtClean="0">
                <a:hlinkClick r:id="rId5" tooltip="Mawar Kompas"/>
              </a:rPr>
              <a:t>Mawar</a:t>
            </a:r>
            <a:r>
              <a:rPr lang="en-US" sz="1800" dirty="0" smtClean="0">
                <a:hlinkClick r:id="rId5" tooltip="Mawar Kompas"/>
              </a:rPr>
              <a:t> </a:t>
            </a:r>
            <a:r>
              <a:rPr lang="en-US" sz="1800" dirty="0" err="1" smtClean="0">
                <a:hlinkClick r:id="rId5" tooltip="Mawar Kompas"/>
              </a:rPr>
              <a:t>Kompas</a:t>
            </a:r>
            <a:r>
              <a:rPr lang="en-US" sz="1800" dirty="0" smtClean="0"/>
              <a:t>, </a:t>
            </a:r>
            <a:r>
              <a:rPr lang="en-US" sz="1800" dirty="0" err="1" smtClean="0"/>
              <a:t>dibagian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mengganggu</a:t>
            </a:r>
            <a:r>
              <a:rPr lang="en-US" sz="1800" dirty="0" smtClean="0"/>
              <a:t> </a:t>
            </a:r>
            <a:r>
              <a:rPr lang="en-US" sz="1800" dirty="0" err="1" smtClean="0"/>
              <a:t>keterangan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detail </a:t>
            </a:r>
            <a:r>
              <a:rPr lang="en-US" sz="1800" dirty="0" err="1" smtClean="0"/>
              <a:t>peta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Region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pelampungan</a:t>
            </a:r>
            <a:r>
              <a:rPr lang="en-US" sz="1800" dirty="0" smtClean="0"/>
              <a:t>, </a:t>
            </a:r>
            <a:r>
              <a:rPr lang="en-US" sz="1800" dirty="0" err="1" smtClean="0"/>
              <a:t>ditulis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judul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, </a:t>
            </a:r>
            <a:r>
              <a:rPr lang="en-US" sz="1800" dirty="0" err="1" smtClean="0"/>
              <a:t>tepat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skala</a:t>
            </a:r>
            <a:r>
              <a:rPr lang="en-US" sz="1800" dirty="0" smtClean="0"/>
              <a:t> </a:t>
            </a:r>
            <a:r>
              <a:rPr lang="en-US" sz="1800" dirty="0" err="1" smtClean="0"/>
              <a:t>peta</a:t>
            </a:r>
            <a:r>
              <a:rPr lang="en-US" sz="1800" dirty="0" smtClean="0"/>
              <a:t>.</a:t>
            </a:r>
          </a:p>
          <a:p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lintang</a:t>
            </a:r>
            <a:r>
              <a:rPr lang="en-US" sz="1800" dirty="0" smtClean="0"/>
              <a:t> </a:t>
            </a:r>
            <a:r>
              <a:rPr lang="en-US" sz="1800" dirty="0" err="1" smtClean="0"/>
              <a:t>dikiri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kanan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horizontal.</a:t>
            </a:r>
          </a:p>
          <a:p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bujur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atas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bawah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vertikal</a:t>
            </a:r>
            <a:endParaRPr lang="en-US" sz="1800" dirty="0" smtClean="0"/>
          </a:p>
          <a:p>
            <a:r>
              <a:rPr lang="en-US" sz="1800" dirty="0" smtClean="0"/>
              <a:t>Dan lain-lain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27038"/>
          </a:xfrm>
        </p:spPr>
        <p:txBody>
          <a:bodyPr>
            <a:normAutofit/>
          </a:bodyPr>
          <a:lstStyle/>
          <a:p>
            <a:pPr algn="just"/>
            <a:r>
              <a:rPr lang="en-US" sz="1800" dirty="0" smtClean="0"/>
              <a:t>1.1 </a:t>
            </a:r>
            <a:r>
              <a:rPr lang="en-US" sz="1800" dirty="0" err="1" smtClean="0"/>
              <a:t>Pengertian</a:t>
            </a:r>
            <a:r>
              <a:rPr lang="en-US" sz="1800" dirty="0" smtClean="0"/>
              <a:t> </a:t>
            </a:r>
            <a:r>
              <a:rPr lang="en-US" sz="1800" dirty="0" err="1" smtClean="0"/>
              <a:t>Perencanaan</a:t>
            </a:r>
            <a:r>
              <a:rPr lang="en-US" sz="1800" dirty="0" smtClean="0"/>
              <a:t> </a:t>
            </a:r>
            <a:r>
              <a:rPr lang="en-US" sz="1800" dirty="0" err="1" smtClean="0"/>
              <a:t>Pelayaran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       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merencanakan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kapal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lain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cepat</a:t>
            </a:r>
            <a:r>
              <a:rPr lang="en-US" sz="2000" dirty="0" smtClean="0"/>
              <a:t>,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selamat</a:t>
            </a:r>
            <a:r>
              <a:rPr lang="en-US" sz="2000" dirty="0" smtClean="0"/>
              <a:t>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, </a:t>
            </a:r>
            <a:r>
              <a:rPr lang="en-US" sz="2000" dirty="0" err="1" smtClean="0"/>
              <a:t>perwira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mengingat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kapal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mematuhi</a:t>
            </a:r>
            <a:r>
              <a:rPr lang="en-US" sz="2000" dirty="0" smtClean="0"/>
              <a:t> </a:t>
            </a:r>
            <a:r>
              <a:rPr lang="en-US" sz="2000" dirty="0" err="1" smtClean="0"/>
              <a:t>aturan-aturan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lokal</a:t>
            </a:r>
            <a:r>
              <a:rPr lang="en-US" sz="2000" dirty="0" smtClean="0"/>
              <a:t> </a:t>
            </a:r>
            <a:r>
              <a:rPr lang="en-US" sz="2000" dirty="0" err="1" smtClean="0"/>
              <a:t>maupun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</a:t>
            </a:r>
            <a:r>
              <a:rPr lang="en-US" sz="2000" dirty="0" err="1" smtClean="0"/>
              <a:t>Merencanakan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  </a:t>
            </a:r>
            <a:r>
              <a:rPr lang="en-US" sz="2000" dirty="0" err="1" smtClean="0"/>
              <a:t>melibatkan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empat</a:t>
            </a:r>
            <a:r>
              <a:rPr lang="en-US" sz="2000" dirty="0" smtClean="0"/>
              <a:t> </a:t>
            </a:r>
            <a:r>
              <a:rPr lang="en-US" sz="2000" dirty="0" err="1" smtClean="0"/>
              <a:t>langkah</a:t>
            </a:r>
            <a:r>
              <a:rPr lang="en-US" sz="2000" dirty="0" smtClean="0"/>
              <a:t> </a:t>
            </a:r>
            <a:r>
              <a:rPr lang="en-US" sz="2000" dirty="0" err="1" smtClean="0"/>
              <a:t>tahapan</a:t>
            </a:r>
            <a:r>
              <a:rPr lang="en-US" sz="2000" dirty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lain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,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, </a:t>
            </a:r>
            <a:r>
              <a:rPr lang="en-US" sz="2000" dirty="0" err="1" smtClean="0"/>
              <a:t>eksekusi</a:t>
            </a:r>
            <a:r>
              <a:rPr lang="en-US" sz="2000" dirty="0" smtClean="0"/>
              <a:t>, </a:t>
            </a:r>
            <a:r>
              <a:rPr lang="en-US" sz="2000" dirty="0" err="1" smtClean="0"/>
              <a:t>pemantauan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perncanaan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hati</a:t>
            </a:r>
            <a:r>
              <a:rPr lang="en-US" sz="2000" dirty="0" smtClean="0"/>
              <a:t> </a:t>
            </a:r>
            <a:r>
              <a:rPr lang="en-US" sz="2000" dirty="0" err="1" smtClean="0"/>
              <a:t>hati</a:t>
            </a:r>
            <a:r>
              <a:rPr lang="en-US" sz="2000" dirty="0" smtClean="0"/>
              <a:t> </a:t>
            </a:r>
            <a:r>
              <a:rPr lang="en-US" sz="2000" dirty="0" err="1" smtClean="0"/>
              <a:t>terrmasuk</a:t>
            </a:r>
            <a:r>
              <a:rPr lang="en-US" sz="2000" dirty="0" smtClean="0"/>
              <a:t> </a:t>
            </a:r>
            <a:r>
              <a:rPr lang="en-US" sz="2000" dirty="0" err="1" smtClean="0"/>
              <a:t>publikasi</a:t>
            </a:r>
            <a:r>
              <a:rPr lang="en-US" sz="2000" dirty="0" smtClean="0"/>
              <a:t> </a:t>
            </a:r>
            <a:r>
              <a:rPr lang="en-US" sz="2000" dirty="0" err="1" smtClean="0"/>
              <a:t>publikasi</a:t>
            </a:r>
            <a:r>
              <a:rPr lang="en-US" sz="2000" dirty="0" smtClean="0"/>
              <a:t> </a:t>
            </a:r>
            <a:r>
              <a:rPr lang="en-US" sz="2000" dirty="0" err="1" smtClean="0"/>
              <a:t>terbaru</a:t>
            </a:r>
            <a:r>
              <a:rPr lang="en-US" sz="2000" dirty="0" smtClean="0"/>
              <a:t>,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memperhatikan</a:t>
            </a:r>
            <a:r>
              <a:rPr lang="en-US" sz="2000" dirty="0" smtClean="0"/>
              <a:t> </a:t>
            </a:r>
            <a:r>
              <a:rPr lang="en-US" sz="2000" dirty="0" err="1" smtClean="0"/>
              <a:t>cuaca</a:t>
            </a:r>
            <a:r>
              <a:rPr lang="en-US" sz="2000" dirty="0" smtClean="0"/>
              <a:t> </a:t>
            </a:r>
            <a:r>
              <a:rPr lang="en-US" sz="2000" dirty="0" err="1" smtClean="0"/>
              <a:t>dll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315200" cy="4830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err="1" smtClean="0"/>
              <a:t>Empat</a:t>
            </a:r>
            <a:r>
              <a:rPr lang="en-US" sz="2000" dirty="0" smtClean="0"/>
              <a:t> </a:t>
            </a:r>
            <a:r>
              <a:rPr lang="en-US" sz="2000" dirty="0" err="1" smtClean="0"/>
              <a:t>tahapan</a:t>
            </a:r>
            <a:r>
              <a:rPr lang="en-US" sz="2000" dirty="0" smtClean="0"/>
              <a:t>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diuraikan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err="1" smtClean="0"/>
              <a:t>Penilaian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 smtClean="0"/>
              <a:t>               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kapten</a:t>
            </a:r>
            <a:r>
              <a:rPr lang="en-US" sz="2000" dirty="0" smtClean="0"/>
              <a:t> </a:t>
            </a:r>
            <a:r>
              <a:rPr lang="en-US" sz="2000" dirty="0" err="1" smtClean="0"/>
              <a:t>kapal</a:t>
            </a:r>
            <a:r>
              <a:rPr lang="en-US" sz="2000" dirty="0" smtClean="0"/>
              <a:t> </a:t>
            </a:r>
            <a:r>
              <a:rPr lang="en-US" sz="2000" dirty="0" err="1" smtClean="0"/>
              <a:t>membahas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perwira</a:t>
            </a:r>
            <a:r>
              <a:rPr lang="en-US" sz="2000" dirty="0" smtClean="0"/>
              <a:t> </a:t>
            </a:r>
            <a:r>
              <a:rPr lang="en-US" sz="2000" dirty="0" err="1" smtClean="0"/>
              <a:t>navigasi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mualim</a:t>
            </a:r>
            <a:r>
              <a:rPr lang="en-US" sz="2000" dirty="0" smtClean="0"/>
              <a:t> II, </a:t>
            </a: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ia</a:t>
            </a:r>
            <a:r>
              <a:rPr lang="en-US" sz="2000" dirty="0" smtClean="0"/>
              <a:t> </a:t>
            </a:r>
            <a:r>
              <a:rPr lang="en-US" sz="2000" dirty="0" err="1" smtClean="0"/>
              <a:t>bermaksud</a:t>
            </a:r>
            <a:r>
              <a:rPr lang="en-US" sz="2000" dirty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berlayar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</a:t>
            </a:r>
            <a:r>
              <a:rPr lang="en-US" sz="2000" dirty="0" err="1" smtClean="0"/>
              <a:t>Mengingat</a:t>
            </a:r>
            <a:r>
              <a:rPr lang="en-US" sz="2000" dirty="0" smtClean="0"/>
              <a:t> </a:t>
            </a:r>
            <a:r>
              <a:rPr lang="en-US" sz="2000" dirty="0" err="1" smtClean="0"/>
              <a:t>pertimbangan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kapten</a:t>
            </a:r>
            <a:r>
              <a:rPr lang="en-US" sz="2000" dirty="0" smtClean="0"/>
              <a:t>,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,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kapal</a:t>
            </a:r>
            <a:r>
              <a:rPr lang="en-US" sz="2000" dirty="0" smtClean="0"/>
              <a:t>,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laut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faktor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, </a:t>
            </a:r>
            <a:r>
              <a:rPr lang="en-US" sz="2000" dirty="0" err="1" smtClean="0"/>
              <a:t>perwira</a:t>
            </a:r>
            <a:r>
              <a:rPr lang="en-US" sz="2000" dirty="0" smtClean="0"/>
              <a:t> </a:t>
            </a:r>
            <a:r>
              <a:rPr lang="en-US" sz="2000" dirty="0" err="1" smtClean="0"/>
              <a:t>navigasi</a:t>
            </a:r>
            <a:r>
              <a:rPr lang="en-US" sz="2000" dirty="0" smtClean="0"/>
              <a:t> </a:t>
            </a:r>
            <a:r>
              <a:rPr lang="en-US" sz="2000" dirty="0" err="1" smtClean="0"/>
              <a:t>mengacu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trek </a:t>
            </a:r>
            <a:r>
              <a:rPr lang="en-US" sz="2000" dirty="0" err="1" smtClean="0"/>
              <a:t>umum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kapal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memudahkan</a:t>
            </a:r>
            <a:r>
              <a:rPr lang="en-US" sz="2000" dirty="0" smtClean="0"/>
              <a:t> </a:t>
            </a:r>
            <a:r>
              <a:rPr lang="en-US" sz="2000" dirty="0" err="1" smtClean="0"/>
              <a:t>perencanaan</a:t>
            </a:r>
            <a:r>
              <a:rPr lang="en-US" sz="2000" dirty="0" smtClean="0"/>
              <a:t>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, trek </a:t>
            </a:r>
            <a:r>
              <a:rPr lang="en-US" sz="2000" dirty="0" err="1" smtClean="0"/>
              <a:t>pelayaran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pertama</a:t>
            </a:r>
            <a:r>
              <a:rPr lang="en-US" sz="2000" dirty="0" smtClean="0"/>
              <a:t> </a:t>
            </a:r>
            <a:r>
              <a:rPr lang="en-US" sz="2000" dirty="0" err="1" smtClean="0"/>
              <a:t>dilukiskan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peta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skala</a:t>
            </a:r>
            <a:r>
              <a:rPr lang="en-US" sz="2000" dirty="0" smtClean="0"/>
              <a:t> </a:t>
            </a:r>
            <a:r>
              <a:rPr lang="en-US" sz="2000" dirty="0" err="1" smtClean="0"/>
              <a:t>kecil</a:t>
            </a:r>
            <a:r>
              <a:rPr lang="en-US" sz="2000" dirty="0" smtClean="0"/>
              <a:t>, yang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dipindahkan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peta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skala</a:t>
            </a:r>
            <a:r>
              <a:rPr lang="en-US" sz="2000" dirty="0" smtClean="0"/>
              <a:t>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</a:t>
            </a:r>
            <a:r>
              <a:rPr lang="en-US" sz="2000" dirty="0" err="1"/>
              <a:t>P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Kapten</a:t>
            </a:r>
            <a:r>
              <a:rPr lang="en-US" sz="2000" dirty="0" smtClean="0"/>
              <a:t> </a:t>
            </a:r>
            <a:r>
              <a:rPr lang="en-US" sz="2000" dirty="0" err="1" smtClean="0"/>
              <a:t>kapal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Bridge Team Management.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350838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2000" dirty="0" smtClean="0"/>
              <a:t>      </a:t>
            </a:r>
            <a:r>
              <a:rPr lang="en-US" sz="2700" dirty="0" smtClean="0"/>
              <a:t>2. </a:t>
            </a:r>
            <a:r>
              <a:rPr lang="en-US" sz="2700" dirty="0" err="1" smtClean="0"/>
              <a:t>Perencanaan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dimaksudkan</a:t>
            </a:r>
            <a:r>
              <a:rPr lang="en-US" sz="2400" dirty="0" smtClean="0"/>
              <a:t> </a:t>
            </a:r>
            <a:r>
              <a:rPr lang="en-US" sz="2400" dirty="0" err="1" smtClean="0"/>
              <a:t>kapal</a:t>
            </a:r>
            <a:r>
              <a:rPr lang="en-US" sz="2400" dirty="0" smtClean="0"/>
              <a:t> </a:t>
            </a:r>
            <a:r>
              <a:rPr lang="en-US" sz="2400" dirty="0" err="1" smtClean="0"/>
              <a:t>benar-benar</a:t>
            </a:r>
            <a:r>
              <a:rPr lang="en-US" sz="2400" dirty="0" smtClean="0"/>
              <a:t> </a:t>
            </a:r>
            <a:r>
              <a:rPr lang="en-US" sz="2400" dirty="0" err="1" smtClean="0"/>
              <a:t>posisikan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skala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menambahkan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-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bernavigasi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ditata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dermaga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dermaga</a:t>
            </a:r>
            <a:r>
              <a:rPr lang="en-US" sz="2400" dirty="0" smtClean="0"/>
              <a:t>,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perairan</a:t>
            </a:r>
            <a:r>
              <a:rPr lang="en-US" sz="2400" dirty="0" smtClean="0"/>
              <a:t> </a:t>
            </a:r>
            <a:r>
              <a:rPr lang="en-US" sz="2400" dirty="0" err="1" smtClean="0"/>
              <a:t>pemanduan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yang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menandai</a:t>
            </a:r>
            <a:r>
              <a:rPr lang="en-US" sz="2400" dirty="0" smtClean="0"/>
              <a:t> </a:t>
            </a:r>
            <a:r>
              <a:rPr lang="en-US" sz="2400" dirty="0" err="1" smtClean="0"/>
              <a:t>daerahdaerah</a:t>
            </a:r>
            <a:r>
              <a:rPr lang="en-US" sz="2400" dirty="0" smtClean="0"/>
              <a:t> </a:t>
            </a:r>
            <a:r>
              <a:rPr lang="en-US" sz="2400" dirty="0" err="1" smtClean="0"/>
              <a:t>berbahaya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bangkai</a:t>
            </a:r>
            <a:r>
              <a:rPr lang="en-US" sz="2400" dirty="0" smtClean="0"/>
              <a:t> </a:t>
            </a:r>
            <a:r>
              <a:rPr lang="en-US" sz="2400" dirty="0" err="1" smtClean="0"/>
              <a:t>kapal</a:t>
            </a:r>
            <a:r>
              <a:rPr lang="en-US" sz="2400" dirty="0" smtClean="0"/>
              <a:t> </a:t>
            </a:r>
            <a:r>
              <a:rPr lang="en-US" sz="2400" dirty="0" err="1" smtClean="0"/>
              <a:t>didekatnya</a:t>
            </a:r>
            <a:r>
              <a:rPr lang="en-US" sz="2400" dirty="0" smtClean="0"/>
              <a:t>. Air </a:t>
            </a:r>
            <a:r>
              <a:rPr lang="en-US" sz="2400" dirty="0" err="1" smtClean="0"/>
              <a:t>dangkal</a:t>
            </a:r>
            <a:r>
              <a:rPr lang="en-US" sz="2400" dirty="0" smtClean="0"/>
              <a:t>, </a:t>
            </a:r>
            <a:r>
              <a:rPr lang="en-US" sz="2400" dirty="0" err="1" smtClean="0"/>
              <a:t>karang</a:t>
            </a:r>
            <a:r>
              <a:rPr lang="en-US" sz="2400" dirty="0" smtClean="0"/>
              <a:t>, </a:t>
            </a:r>
            <a:r>
              <a:rPr lang="en-US" sz="2400" dirty="0" err="1" smtClean="0"/>
              <a:t>pulau-pulau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,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darurat</a:t>
            </a:r>
            <a:r>
              <a:rPr lang="en-US" sz="2400" dirty="0" smtClean="0"/>
              <a:t> </a:t>
            </a:r>
            <a:r>
              <a:rPr lang="en-US" sz="2400" dirty="0" err="1" smtClean="0"/>
              <a:t>pelabuhan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membantu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navigasi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aman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350838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   </a:t>
            </a:r>
            <a:r>
              <a:rPr lang="en-US" sz="2700" dirty="0" smtClean="0"/>
              <a:t>3. </a:t>
            </a:r>
            <a:r>
              <a:rPr lang="en-US" sz="2700" dirty="0" err="1"/>
              <a:t>E</a:t>
            </a:r>
            <a:r>
              <a:rPr lang="en-US" sz="2700" dirty="0" err="1" smtClean="0"/>
              <a:t>ksekusi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     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eksekusi</a:t>
            </a:r>
            <a:r>
              <a:rPr lang="en-US" sz="2400" dirty="0" smtClean="0"/>
              <a:t>. IMO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berhati-hati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eksekusi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pelayaran</a:t>
            </a:r>
            <a:r>
              <a:rPr lang="en-US" sz="2400" dirty="0" smtClean="0"/>
              <a:t> (passage plan). </a:t>
            </a:r>
          </a:p>
          <a:p>
            <a:pPr>
              <a:buNone/>
            </a:pPr>
            <a:r>
              <a:rPr lang="en-US" sz="2400" dirty="0" smtClean="0"/>
              <a:t>          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kembali</a:t>
            </a:r>
            <a:r>
              <a:rPr lang="en-US" sz="2400" dirty="0" smtClean="0"/>
              <a:t> </a:t>
            </a:r>
            <a:r>
              <a:rPr lang="en-US" sz="2400" dirty="0" err="1" smtClean="0"/>
              <a:t>mengingatkan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kapten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perwira</a:t>
            </a:r>
            <a:r>
              <a:rPr lang="en-US" sz="2400" dirty="0" smtClean="0"/>
              <a:t> </a:t>
            </a:r>
            <a:r>
              <a:rPr lang="en-US" sz="2400" dirty="0" err="1" smtClean="0"/>
              <a:t>navigasi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mualim</a:t>
            </a:r>
            <a:r>
              <a:rPr lang="en-US" sz="2400" dirty="0" smtClean="0"/>
              <a:t> II,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menganggap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Pelayaran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“</a:t>
            </a:r>
            <a:r>
              <a:rPr lang="en-US" sz="2400" dirty="0" err="1" smtClean="0"/>
              <a:t>dokumen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hidup</a:t>
            </a:r>
            <a:r>
              <a:rPr lang="en-US" sz="2400" dirty="0" smtClean="0"/>
              <a:t>” yang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tinjau</a:t>
            </a:r>
            <a:r>
              <a:rPr lang="en-US" sz="2400" dirty="0" smtClean="0"/>
              <a:t> </a:t>
            </a:r>
            <a:r>
              <a:rPr lang="en-US" sz="2400" dirty="0" err="1" smtClean="0"/>
              <a:t>ulang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diganti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timbul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keadaan</a:t>
            </a:r>
            <a:r>
              <a:rPr lang="en-US" sz="2400" dirty="0" smtClean="0"/>
              <a:t>.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    4. </a:t>
            </a:r>
            <a:r>
              <a:rPr lang="en-US" dirty="0" err="1" smtClean="0"/>
              <a:t>Pemantauan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rute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dipantau</a:t>
            </a:r>
            <a:r>
              <a:rPr lang="en-US" dirty="0" smtClean="0"/>
              <a:t>,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metode-metode</a:t>
            </a:r>
            <a:r>
              <a:rPr lang="en-US" dirty="0" smtClean="0"/>
              <a:t> yang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datar</a:t>
            </a:r>
            <a:r>
              <a:rPr lang="en-US" dirty="0" smtClean="0"/>
              <a:t>,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astronomi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haluan</a:t>
            </a:r>
            <a:r>
              <a:rPr lang="en-US" dirty="0" smtClean="0"/>
              <a:t>.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haluan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navigasi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     </a:t>
            </a:r>
            <a:r>
              <a:rPr lang="en-US" sz="2800" dirty="0" smtClean="0"/>
              <a:t>Under keel </a:t>
            </a:r>
            <a:r>
              <a:rPr lang="en-US" sz="2800" dirty="0" smtClean="0"/>
              <a:t>clearance (</a:t>
            </a:r>
            <a:r>
              <a:rPr lang="en-US" sz="2800" dirty="0" err="1" smtClean="0"/>
              <a:t>jarak</a:t>
            </a:r>
            <a:r>
              <a:rPr lang="en-US" sz="2800" dirty="0" smtClean="0"/>
              <a:t> </a:t>
            </a:r>
            <a:r>
              <a:rPr lang="en-US" sz="2800" dirty="0" err="1" smtClean="0"/>
              <a:t>tegak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perairan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lunas</a:t>
            </a:r>
            <a:r>
              <a:rPr lang="en-US" sz="2800" dirty="0" smtClean="0"/>
              <a:t> </a:t>
            </a:r>
            <a:r>
              <a:rPr lang="en-US" sz="2800" dirty="0" err="1" smtClean="0"/>
              <a:t>kapal</a:t>
            </a:r>
            <a:r>
              <a:rPr lang="en-US" sz="2800" dirty="0" smtClean="0"/>
              <a:t>)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perhatikan</a:t>
            </a:r>
            <a:r>
              <a:rPr lang="en-US" sz="2800" dirty="0" smtClean="0"/>
              <a:t>, </a:t>
            </a:r>
            <a:r>
              <a:rPr lang="en-US" sz="2800" dirty="0" err="1" smtClean="0"/>
              <a:t>penerbitan</a:t>
            </a:r>
            <a:r>
              <a:rPr lang="en-US" sz="2800" dirty="0" smtClean="0"/>
              <a:t> </a:t>
            </a:r>
            <a:r>
              <a:rPr lang="en-US" sz="2800" dirty="0" err="1" smtClean="0"/>
              <a:t>navigasi</a:t>
            </a:r>
            <a:r>
              <a:rPr lang="en-US" sz="2800" dirty="0" smtClean="0"/>
              <a:t> yang up to date,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mengganti</a:t>
            </a:r>
            <a:r>
              <a:rPr lang="en-US" sz="2800" dirty="0" smtClean="0"/>
              <a:t> </a:t>
            </a:r>
            <a:r>
              <a:rPr lang="en-US" sz="2800" dirty="0" err="1" smtClean="0"/>
              <a:t>peta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perairan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bahaya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</a:t>
            </a:r>
            <a:r>
              <a:rPr lang="en-US" sz="2800" dirty="0" err="1" smtClean="0"/>
              <a:t>Pelayaran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perairan</a:t>
            </a:r>
            <a:r>
              <a:rPr lang="en-US" sz="2800" dirty="0" smtClean="0"/>
              <a:t>,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pelayaran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pelayaran</a:t>
            </a:r>
            <a:r>
              <a:rPr lang="en-US" sz="2800" dirty="0" smtClean="0"/>
              <a:t> agar </a:t>
            </a:r>
            <a:r>
              <a:rPr lang="en-US" sz="2800" dirty="0" err="1" smtClean="0"/>
              <a:t>alur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dilalui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senantiasa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aman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rambu-rambu</a:t>
            </a:r>
            <a:r>
              <a:rPr lang="en-US" sz="2800" dirty="0" smtClean="0"/>
              <a:t> </a:t>
            </a:r>
            <a:r>
              <a:rPr lang="en-US" sz="2800" dirty="0" err="1" smtClean="0"/>
              <a:t>navigasi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perhatikan</a:t>
            </a:r>
            <a:r>
              <a:rPr lang="en-US" sz="2800" dirty="0" smtClean="0"/>
              <a:t>,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penentuan</a:t>
            </a:r>
            <a:r>
              <a:rPr lang="en-US" sz="2800" dirty="0" smtClean="0"/>
              <a:t> </a:t>
            </a:r>
            <a:r>
              <a:rPr lang="en-US" sz="2800" dirty="0" err="1" smtClean="0"/>
              <a:t>posisi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benda</a:t>
            </a:r>
            <a:r>
              <a:rPr lang="en-US" sz="2800" dirty="0" smtClean="0"/>
              <a:t> </a:t>
            </a:r>
            <a:r>
              <a:rPr lang="en-US" sz="2800" dirty="0" err="1" smtClean="0"/>
              <a:t>benda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rambu-rambu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didarat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manfaatkan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1.2  </a:t>
            </a:r>
            <a:r>
              <a:rPr lang="en-US" sz="2800" dirty="0" err="1" smtClean="0"/>
              <a:t>Peta</a:t>
            </a:r>
            <a:r>
              <a:rPr lang="en-US" sz="2800" dirty="0" smtClean="0"/>
              <a:t> </a:t>
            </a:r>
            <a:r>
              <a:rPr lang="en-US" sz="2800" dirty="0" err="1" smtClean="0"/>
              <a:t>laut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skala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kegunaannya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b="1" dirty="0" smtClean="0"/>
              <a:t>          </a:t>
            </a:r>
            <a:r>
              <a:rPr lang="en-US" sz="2400" b="1" dirty="0" err="1" smtClean="0"/>
              <a:t>Peta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laut</a:t>
            </a:r>
            <a:r>
              <a:rPr lang="en-US" sz="2400" dirty="0" smtClean="0"/>
              <a:t> 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proyeksi</a:t>
            </a:r>
            <a:r>
              <a:rPr lang="en-US" sz="2400" baseline="30000" dirty="0" smtClean="0"/>
              <a:t> </a:t>
            </a:r>
            <a:r>
              <a:rPr lang="en-US" sz="2400" dirty="0" err="1" smtClean="0"/>
              <a:t>bumi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muka</a:t>
            </a:r>
            <a:r>
              <a:rPr lang="en-US" sz="2400" dirty="0" smtClean="0"/>
              <a:t> </a:t>
            </a:r>
            <a:r>
              <a:rPr lang="en-US" sz="2400" dirty="0" err="1" smtClean="0"/>
              <a:t>bumi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datar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berlayar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sedemikian</a:t>
            </a:r>
            <a:r>
              <a:rPr lang="en-US" sz="2400" dirty="0" smtClean="0"/>
              <a:t> </a:t>
            </a:r>
            <a:r>
              <a:rPr lang="en-US" sz="2400" dirty="0" err="1" smtClean="0"/>
              <a:t>rupa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dipakai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merencanakan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pelayaran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, </a:t>
            </a:r>
            <a:r>
              <a:rPr lang="en-US" sz="2400" dirty="0" err="1" smtClean="0"/>
              <a:t>lepas</a:t>
            </a:r>
            <a:r>
              <a:rPr lang="en-US" sz="2400" dirty="0" smtClean="0"/>
              <a:t> </a:t>
            </a:r>
            <a:r>
              <a:rPr lang="en-US" sz="2400" dirty="0" err="1" smtClean="0"/>
              <a:t>pantai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perairan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.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bantu </a:t>
            </a:r>
            <a:r>
              <a:rPr lang="en-US" sz="2400" dirty="0" err="1" smtClean="0"/>
              <a:t>navigasi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keselamatan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pelayaran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     Di </a:t>
            </a:r>
            <a:r>
              <a:rPr lang="en-US" sz="2400" dirty="0" smtClean="0"/>
              <a:t>Indonesia yang </a:t>
            </a:r>
            <a:r>
              <a:rPr lang="en-US" sz="2400" dirty="0" err="1" smtClean="0"/>
              <a:t>berhak</a:t>
            </a:r>
            <a:r>
              <a:rPr lang="en-US" sz="2400" dirty="0" smtClean="0"/>
              <a:t> </a:t>
            </a:r>
            <a:r>
              <a:rPr lang="en-US" sz="2400" dirty="0" err="1" smtClean="0"/>
              <a:t>menerbitkan</a:t>
            </a:r>
            <a:r>
              <a:rPr lang="en-US" sz="2400" dirty="0" smtClean="0"/>
              <a:t>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Dinas</a:t>
            </a:r>
            <a:r>
              <a:rPr lang="en-US" sz="2400" dirty="0" smtClean="0"/>
              <a:t> </a:t>
            </a:r>
            <a:r>
              <a:rPr lang="en-US" sz="2400" dirty="0" err="1" smtClean="0"/>
              <a:t>Hidro-Oseanografi</a:t>
            </a:r>
            <a:r>
              <a:rPr lang="en-US" sz="2400" dirty="0" smtClean="0"/>
              <a:t> TNI </a:t>
            </a:r>
            <a:r>
              <a:rPr lang="en-US" sz="2400" dirty="0" smtClean="0"/>
              <a:t>AL. </a:t>
            </a:r>
            <a:r>
              <a:rPr lang="en-US" sz="2400" dirty="0" err="1" smtClean="0"/>
              <a:t>Ditinjau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fisiknya</a:t>
            </a:r>
            <a:r>
              <a:rPr lang="en-US" sz="2400" dirty="0" smtClean="0"/>
              <a:t>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laut</a:t>
            </a:r>
            <a:r>
              <a:rPr lang="en-US" sz="2400" dirty="0" smtClean="0"/>
              <a:t>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2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kertas</a:t>
            </a:r>
            <a:r>
              <a:rPr lang="en-US" sz="2400" dirty="0" smtClean="0"/>
              <a:t>, </a:t>
            </a:r>
            <a:r>
              <a:rPr lang="en-US" sz="2400" dirty="0" err="1" smtClean="0"/>
              <a:t>peta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dicetak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kertas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 err="1" smtClean="0"/>
              <a:t>Elekronik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pPr fontAlgn="base">
              <a:buNone/>
            </a:pPr>
            <a:endParaRPr lang="en-US" sz="2400" b="1" dirty="0" smtClean="0"/>
          </a:p>
          <a:p>
            <a:pPr fontAlgn="base">
              <a:buNone/>
            </a:pPr>
            <a:r>
              <a:rPr lang="en-US" sz="2400" b="1" dirty="0" err="1" smtClean="0"/>
              <a:t>Skalla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Peta</a:t>
            </a:r>
            <a:endParaRPr lang="en-US" sz="2400" b="1" dirty="0" smtClean="0"/>
          </a:p>
          <a:p>
            <a:pPr fontAlgn="base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Skalla</a:t>
            </a:r>
            <a:r>
              <a:rPr lang="en-US" sz="2400" dirty="0" smtClean="0"/>
              <a:t> </a:t>
            </a:r>
            <a:r>
              <a:rPr lang="en-US" sz="2400" dirty="0" err="1" smtClean="0"/>
              <a:t>ialah</a:t>
            </a:r>
            <a:r>
              <a:rPr lang="en-US" sz="2400" dirty="0" smtClean="0"/>
              <a:t> </a:t>
            </a:r>
            <a:r>
              <a:rPr lang="en-US" sz="2400" dirty="0" err="1" smtClean="0"/>
              <a:t>perbandingan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dipeta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sesungguhnya</a:t>
            </a:r>
            <a:r>
              <a:rPr lang="en-US" sz="2400" dirty="0" smtClean="0"/>
              <a:t>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skalla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yang </a:t>
            </a:r>
            <a:r>
              <a:rPr lang="en-US" sz="2400" dirty="0" err="1" smtClean="0"/>
              <a:t>dipakai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lain :</a:t>
            </a:r>
          </a:p>
          <a:p>
            <a:pPr fontAlgn="base"/>
            <a:r>
              <a:rPr lang="en-US" sz="2400" dirty="0" err="1" smtClean="0"/>
              <a:t>Skalla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( Natural Scale ),</a:t>
            </a:r>
          </a:p>
          <a:p>
            <a:pPr fontAlgn="base"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, 1 : 80.000, </a:t>
            </a:r>
            <a:r>
              <a:rPr lang="en-US" sz="2400" dirty="0" err="1" smtClean="0"/>
              <a:t>artinya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dipeta</a:t>
            </a:r>
            <a:r>
              <a:rPr lang="en-US" sz="2400" dirty="0" smtClean="0"/>
              <a:t> = 80.000 kali</a:t>
            </a:r>
            <a:br>
              <a:rPr lang="en-US" sz="2400" dirty="0" smtClean="0"/>
            </a:b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keadaan</a:t>
            </a:r>
            <a:r>
              <a:rPr lang="en-US" sz="2400" dirty="0" smtClean="0"/>
              <a:t> </a:t>
            </a:r>
            <a:r>
              <a:rPr lang="en-US" sz="2400" dirty="0" err="1" smtClean="0"/>
              <a:t>sebenarnya</a:t>
            </a:r>
            <a:r>
              <a:rPr lang="en-US" sz="2400" dirty="0" smtClean="0"/>
              <a:t> / </a:t>
            </a:r>
            <a:r>
              <a:rPr lang="en-US" sz="2400" dirty="0" err="1" smtClean="0"/>
              <a:t>sesungguhnya</a:t>
            </a:r>
            <a:r>
              <a:rPr lang="en-US" sz="2400" dirty="0" smtClean="0"/>
              <a:t>.</a:t>
            </a:r>
          </a:p>
          <a:p>
            <a:pPr fontAlgn="base"/>
            <a:r>
              <a:rPr lang="en-US" sz="2400" dirty="0" err="1" smtClean="0"/>
              <a:t>Skalla</a:t>
            </a:r>
            <a:r>
              <a:rPr lang="en-US" sz="2400" dirty="0" smtClean="0"/>
              <a:t> </a:t>
            </a:r>
            <a:r>
              <a:rPr lang="en-US" sz="2400" dirty="0" err="1" smtClean="0"/>
              <a:t>Angka</a:t>
            </a:r>
            <a:r>
              <a:rPr lang="en-US" sz="2400" dirty="0" smtClean="0"/>
              <a:t> ( Numerical Scale ),</a:t>
            </a:r>
          </a:p>
          <a:p>
            <a:pPr fontAlgn="base"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, 1 cm : 10 km, </a:t>
            </a:r>
            <a:r>
              <a:rPr lang="en-US" sz="2400" dirty="0" err="1" smtClean="0"/>
              <a:t>artinya</a:t>
            </a:r>
            <a:r>
              <a:rPr lang="en-US" sz="2400" dirty="0" smtClean="0"/>
              <a:t> 1 cm </a:t>
            </a:r>
            <a:r>
              <a:rPr lang="en-US" sz="2400" dirty="0" err="1" smtClean="0"/>
              <a:t>dipeta</a:t>
            </a:r>
            <a:r>
              <a:rPr lang="en-US" sz="2400" dirty="0" smtClean="0"/>
              <a:t> = 10 km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keadaan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sesungguhnya</a:t>
            </a:r>
            <a:r>
              <a:rPr lang="en-US" sz="2400" dirty="0" smtClean="0"/>
              <a:t>.</a:t>
            </a:r>
          </a:p>
          <a:p>
            <a:pPr fontAlgn="base"/>
            <a:r>
              <a:rPr lang="en-US" sz="2400" dirty="0" err="1" smtClean="0"/>
              <a:t>Skalla</a:t>
            </a:r>
            <a:r>
              <a:rPr lang="en-US" sz="2400" dirty="0" smtClean="0"/>
              <a:t> </a:t>
            </a:r>
            <a:r>
              <a:rPr lang="en-US" sz="2400" dirty="0" err="1" smtClean="0"/>
              <a:t>Grafik</a:t>
            </a:r>
            <a:r>
              <a:rPr lang="en-US" sz="2400" dirty="0" smtClean="0"/>
              <a:t> ( </a:t>
            </a:r>
            <a:r>
              <a:rPr lang="en-US" sz="2400" dirty="0" err="1" smtClean="0"/>
              <a:t>Grafical</a:t>
            </a:r>
            <a:r>
              <a:rPr lang="en-US" sz="2400" dirty="0" smtClean="0"/>
              <a:t> Scale ),</a:t>
            </a:r>
          </a:p>
          <a:p>
            <a:pPr fontAlgn="base"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Dipeta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garis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pembagian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mil</a:t>
            </a:r>
            <a:r>
              <a:rPr lang="en-US" sz="2400" dirty="0" smtClean="0"/>
              <a:t>, yard, km </a:t>
            </a:r>
            <a:r>
              <a:rPr lang="en-US" sz="2400" dirty="0" err="1" smtClean="0"/>
              <a:t>atau</a:t>
            </a:r>
            <a:r>
              <a:rPr lang="en-US" sz="2400" dirty="0" smtClean="0"/>
              <a:t> m. 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dipeta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diukur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memakai</a:t>
            </a:r>
            <a:r>
              <a:rPr lang="en-US" sz="2400" dirty="0" smtClean="0"/>
              <a:t> </a:t>
            </a:r>
            <a:r>
              <a:rPr lang="en-US" sz="2400" dirty="0" err="1" smtClean="0"/>
              <a:t>skalla</a:t>
            </a:r>
            <a:r>
              <a:rPr lang="en-US" sz="2400" dirty="0" smtClean="0"/>
              <a:t> </a:t>
            </a:r>
            <a:r>
              <a:rPr lang="en-US" sz="2400" dirty="0" err="1" smtClean="0"/>
              <a:t>tadi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451</TotalTime>
  <Words>790</Words>
  <Application>Microsoft Office PowerPoint</Application>
  <PresentationFormat>On-screen Show (4:3)</PresentationFormat>
  <Paragraphs>90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PERENCANAAN PELAYARAN</vt:lpstr>
      <vt:lpstr>1.1 Pengertian Perencanaan Pelayaran</vt:lpstr>
      <vt:lpstr>Slide 3</vt:lpstr>
      <vt:lpstr>      2. Perencanaan</vt:lpstr>
      <vt:lpstr>   3. Eksekusi</vt:lpstr>
      <vt:lpstr>Slide 6</vt:lpstr>
      <vt:lpstr>Slide 7</vt:lpstr>
      <vt:lpstr>1.2  Peta laut menurut skala dan kegunaannya</vt:lpstr>
      <vt:lpstr>Slide 9</vt:lpstr>
      <vt:lpstr>Slide 10</vt:lpstr>
      <vt:lpstr>Slide 11</vt:lpstr>
      <vt:lpstr>Lanjutan</vt:lpstr>
      <vt:lpstr>1.3   Data dan informasi yang ada pada peta laut (sumber: Wikipedia)</vt:lpstr>
      <vt:lpstr>   Bagian-bagian peta laut  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PELAYARAN</dc:title>
  <dc:creator>User</dc:creator>
  <cp:lastModifiedBy>User</cp:lastModifiedBy>
  <cp:revision>35</cp:revision>
  <dcterms:created xsi:type="dcterms:W3CDTF">2020-09-16T03:33:29Z</dcterms:created>
  <dcterms:modified xsi:type="dcterms:W3CDTF">2020-09-16T21:03:47Z</dcterms:modified>
</cp:coreProperties>
</file>